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3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1" r:id="rId1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07.11.2021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07.11.2021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=""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=""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=""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=""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=""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07.11.2021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=""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07.11.2021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cap="none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1305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/>
              <a:t>Модуль: </a:t>
            </a:r>
            <a:r>
              <a:rPr lang="ru-RU" sz="3200" b="1" dirty="0" err="1"/>
              <a:t>мәліметтер</a:t>
            </a:r>
            <a:r>
              <a:rPr lang="ru-RU" sz="3200" b="1" dirty="0"/>
              <a:t> </a:t>
            </a:r>
            <a:r>
              <a:rPr lang="ru-RU" sz="3200" b="1" dirty="0" err="1"/>
              <a:t>базасы</a:t>
            </a:r>
            <a:r>
              <a:rPr lang="ru-RU" sz="3200" b="1" dirty="0"/>
              <a:t> </a:t>
            </a:r>
            <a:r>
              <a:rPr lang="en-US" sz="3200" b="1" dirty="0"/>
              <a:t>LR </a:t>
            </a:r>
            <a:r>
              <a:rPr lang="ru-RU" sz="3200" b="1" dirty="0" err="1"/>
              <a:t>ретінде</a:t>
            </a:r>
            <a:r>
              <a:rPr lang="ru-RU" sz="3200" b="1" dirty="0"/>
              <a:t>. ЖАЗБАША ЖӘНЕ АУЫЗША ТІЛДІК ДЕРЕКТЕРГЕ АРНАЛҒАН ДЕРЕКҚОРЛАР</a:t>
            </a:r>
            <a:endParaRPr lang="ru-RU" sz="32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</a:t>
            </a:r>
            <a:r>
              <a:rPr lang="ru-RU" sz="2000" b="1" dirty="0" err="1" smtClean="0"/>
              <a:t>әл-Фараби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атындағы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Қаз</a:t>
            </a:r>
            <a:r>
              <a:rPr lang="ru-RU" sz="2000" b="1" dirty="0" smtClean="0"/>
              <a:t> 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err="1"/>
              <a:t>Дәріс</a:t>
            </a:r>
            <a:r>
              <a:rPr lang="ru-RU" sz="2800" dirty="0"/>
              <a:t> </a:t>
            </a:r>
            <a:r>
              <a:rPr lang="ru-RU" sz="2800" dirty="0" smtClean="0"/>
              <a:t>№ 13</a:t>
            </a:r>
            <a:r>
              <a:rPr lang="ru-RU" sz="2800" dirty="0"/>
              <a:t>. </a:t>
            </a:r>
            <a:r>
              <a:rPr lang="ru-RU" sz="2800" dirty="0" err="1"/>
              <a:t>Терминологиялық</a:t>
            </a:r>
            <a:r>
              <a:rPr lang="ru-RU" sz="2800" dirty="0"/>
              <a:t> </a:t>
            </a:r>
            <a:r>
              <a:rPr lang="ru-RU" sz="2800" dirty="0" err="1"/>
              <a:t>деректер</a:t>
            </a:r>
            <a:r>
              <a:rPr lang="ru-RU" sz="2800" dirty="0"/>
              <a:t> </a:t>
            </a:r>
            <a:r>
              <a:rPr lang="ru-RU" sz="2800" dirty="0" err="1"/>
              <a:t>базасын</a:t>
            </a:r>
            <a:r>
              <a:rPr lang="ru-RU" sz="2800" dirty="0"/>
              <a:t> </a:t>
            </a:r>
            <a:r>
              <a:rPr lang="ru-RU" sz="2800" dirty="0" err="1"/>
              <a:t>енгізу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пайдалану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679938"/>
            <a:ext cx="9601200" cy="5489215"/>
          </a:xfrm>
        </p:spPr>
        <p:txBody>
          <a:bodyPr/>
          <a:lstStyle/>
          <a:p>
            <a:r>
              <a:rPr lang="ru-RU" sz="1800" dirty="0" smtClean="0"/>
              <a:t>ТД</a:t>
            </a:r>
            <a:r>
              <a:rPr lang="kk-KZ" sz="1800" dirty="0" smtClean="0"/>
              <a:t>Қ</a:t>
            </a:r>
            <a:r>
              <a:rPr lang="ru-RU" sz="1800" dirty="0" smtClean="0"/>
              <a:t>-</a:t>
            </a:r>
            <a:r>
              <a:rPr lang="ru-RU" sz="1800" dirty="0" err="1" smtClean="0"/>
              <a:t>ны</a:t>
            </a:r>
            <a:r>
              <a:rPr lang="ru-RU" sz="1800" dirty="0" smtClean="0"/>
              <a:t> </a:t>
            </a:r>
            <a:r>
              <a:rPr lang="ru-RU" sz="1800" dirty="0" err="1"/>
              <a:t>зерттеуге</a:t>
            </a:r>
            <a:r>
              <a:rPr lang="ru-RU" sz="1800" dirty="0"/>
              <a:t> </a:t>
            </a:r>
            <a:r>
              <a:rPr lang="ru-RU" sz="1800" dirty="0" err="1"/>
              <a:t>арналған</a:t>
            </a:r>
            <a:r>
              <a:rPr lang="ru-RU" sz="1800" dirty="0"/>
              <a:t> </a:t>
            </a:r>
            <a:r>
              <a:rPr lang="ru-RU" sz="1800" dirty="0" err="1"/>
              <a:t>көптеген</a:t>
            </a:r>
            <a:r>
              <a:rPr lang="ru-RU" sz="1800" dirty="0"/>
              <a:t> </a:t>
            </a:r>
            <a:r>
              <a:rPr lang="ru-RU" sz="1800" dirty="0" err="1"/>
              <a:t>еңбектерде</a:t>
            </a:r>
            <a:r>
              <a:rPr lang="ru-RU" sz="1800" dirty="0"/>
              <a:t> </a:t>
            </a:r>
            <a:r>
              <a:rPr lang="ru-RU" sz="1800" dirty="0" err="1"/>
              <a:t>келесі</a:t>
            </a:r>
            <a:r>
              <a:rPr lang="ru-RU" sz="1800" dirty="0"/>
              <a:t> </a:t>
            </a:r>
            <a:r>
              <a:rPr lang="ru-RU" sz="1800" dirty="0" err="1"/>
              <a:t>функциялар</a:t>
            </a:r>
            <a:r>
              <a:rPr lang="ru-RU" sz="1800" dirty="0"/>
              <a:t> </a:t>
            </a:r>
            <a:r>
              <a:rPr lang="ru-RU" sz="1800" dirty="0" err="1"/>
              <a:t>туралы</a:t>
            </a:r>
            <a:r>
              <a:rPr lang="ru-RU" sz="1800" dirty="0"/>
              <a:t> </a:t>
            </a:r>
            <a:r>
              <a:rPr lang="ru-RU" sz="1800" dirty="0" err="1"/>
              <a:t>айтылады</a:t>
            </a:r>
            <a:r>
              <a:rPr lang="ru-RU" sz="1800" dirty="0" smtClean="0"/>
              <a:t>:</a:t>
            </a:r>
          </a:p>
          <a:p>
            <a:r>
              <a:rPr lang="ru-RU" sz="1800" dirty="0"/>
              <a:t>1) </a:t>
            </a:r>
            <a:r>
              <a:rPr lang="ru-RU" sz="1800" dirty="0" err="1"/>
              <a:t>ғылыми-техникалық</a:t>
            </a:r>
            <a:r>
              <a:rPr lang="ru-RU" sz="1800" dirty="0"/>
              <a:t> </a:t>
            </a:r>
            <a:r>
              <a:rPr lang="ru-RU" sz="1800" dirty="0" err="1"/>
              <a:t>аударманы</a:t>
            </a:r>
            <a:r>
              <a:rPr lang="ru-RU" sz="1800" dirty="0"/>
              <a:t> </a:t>
            </a:r>
            <a:r>
              <a:rPr lang="ru-RU" sz="1800" dirty="0" err="1"/>
              <a:t>жүзеге</a:t>
            </a:r>
            <a:r>
              <a:rPr lang="ru-RU" sz="1800" dirty="0"/>
              <a:t> </a:t>
            </a:r>
            <a:r>
              <a:rPr lang="ru-RU" sz="1800" dirty="0" err="1"/>
              <a:t>асыру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2</a:t>
            </a:r>
            <a:r>
              <a:rPr lang="ru-RU" sz="1800" dirty="0"/>
              <a:t>) </a:t>
            </a:r>
            <a:r>
              <a:rPr lang="ru-RU" sz="1800" dirty="0" err="1"/>
              <a:t>стандартталған</a:t>
            </a:r>
            <a:r>
              <a:rPr lang="ru-RU" sz="1800" dirty="0"/>
              <a:t> терминология </a:t>
            </a:r>
            <a:r>
              <a:rPr lang="ru-RU" sz="1800" dirty="0" err="1"/>
              <a:t>туралы</a:t>
            </a:r>
            <a:r>
              <a:rPr lang="ru-RU" sz="1800" dirty="0"/>
              <a:t> </a:t>
            </a:r>
            <a:r>
              <a:rPr lang="ru-RU" sz="1800" dirty="0" err="1"/>
              <a:t>ақпарат</a:t>
            </a:r>
            <a:r>
              <a:rPr lang="ru-RU" sz="1800" dirty="0"/>
              <a:t> беру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3</a:t>
            </a:r>
            <a:r>
              <a:rPr lang="ru-RU" sz="1800" dirty="0"/>
              <a:t>) </a:t>
            </a:r>
            <a:r>
              <a:rPr lang="ru-RU" sz="1800" dirty="0" err="1"/>
              <a:t>ұлттық</a:t>
            </a:r>
            <a:r>
              <a:rPr lang="ru-RU" sz="1800" dirty="0"/>
              <a:t> </a:t>
            </a:r>
            <a:r>
              <a:rPr lang="ru-RU" sz="1800" dirty="0" err="1"/>
              <a:t>тілдердің</a:t>
            </a:r>
            <a:r>
              <a:rPr lang="ru-RU" sz="1800" dirty="0"/>
              <a:t> </a:t>
            </a:r>
            <a:r>
              <a:rPr lang="ru-RU" sz="1800" dirty="0" err="1"/>
              <a:t>терминологиялық</a:t>
            </a:r>
            <a:r>
              <a:rPr lang="ru-RU" sz="1800" dirty="0"/>
              <a:t> </a:t>
            </a:r>
            <a:r>
              <a:rPr lang="ru-RU" sz="1800" dirty="0" err="1"/>
              <a:t>жүйелерін</a:t>
            </a:r>
            <a:r>
              <a:rPr lang="ru-RU" sz="1800" dirty="0"/>
              <a:t> </a:t>
            </a:r>
            <a:r>
              <a:rPr lang="ru-RU" sz="1800" dirty="0" err="1"/>
              <a:t>модельдеу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4</a:t>
            </a:r>
            <a:r>
              <a:rPr lang="ru-RU" sz="1800" dirty="0"/>
              <a:t>) </a:t>
            </a:r>
            <a:r>
              <a:rPr lang="ru-RU" sz="1800" dirty="0" err="1"/>
              <a:t>ұлттық</a:t>
            </a:r>
            <a:r>
              <a:rPr lang="ru-RU" sz="1800" dirty="0"/>
              <a:t> </a:t>
            </a:r>
            <a:r>
              <a:rPr lang="ru-RU" sz="1800" dirty="0" err="1"/>
              <a:t>тілдердің</a:t>
            </a:r>
            <a:r>
              <a:rPr lang="ru-RU" sz="1800" dirty="0"/>
              <a:t> </a:t>
            </a:r>
            <a:r>
              <a:rPr lang="ru-RU" sz="1800" dirty="0" err="1"/>
              <a:t>когнитивті</a:t>
            </a:r>
            <a:r>
              <a:rPr lang="ru-RU" sz="1800" dirty="0"/>
              <a:t> </a:t>
            </a:r>
            <a:r>
              <a:rPr lang="ru-RU" sz="1800" dirty="0" err="1"/>
              <a:t>моделі</a:t>
            </a:r>
            <a:r>
              <a:rPr lang="ru-RU" sz="1800" dirty="0"/>
              <a:t> </a:t>
            </a:r>
            <a:r>
              <a:rPr lang="ru-RU" sz="1800" dirty="0" err="1"/>
              <a:t>ретінде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</a:t>
            </a:r>
            <a:r>
              <a:rPr lang="ru-RU" sz="1800" dirty="0" err="1"/>
              <a:t>ғылыми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жалпы</a:t>
            </a:r>
            <a:r>
              <a:rPr lang="ru-RU" sz="1800" dirty="0"/>
              <a:t> </a:t>
            </a:r>
            <a:r>
              <a:rPr lang="ru-RU" sz="1800" dirty="0" err="1"/>
              <a:t>техникалық</a:t>
            </a:r>
            <a:r>
              <a:rPr lang="ru-RU" sz="1800" dirty="0"/>
              <a:t> </a:t>
            </a:r>
            <a:r>
              <a:rPr lang="ru-RU" sz="1800" dirty="0" err="1"/>
              <a:t>тезаурустарды</a:t>
            </a:r>
            <a:r>
              <a:rPr lang="ru-RU" sz="1800" dirty="0"/>
              <a:t>, </a:t>
            </a:r>
            <a:r>
              <a:rPr lang="ru-RU" sz="1800" dirty="0" err="1"/>
              <a:t>автоматтандырылған</a:t>
            </a:r>
            <a:r>
              <a:rPr lang="ru-RU" sz="1800" dirty="0"/>
              <a:t> </a:t>
            </a:r>
            <a:r>
              <a:rPr lang="ru-RU" sz="1800" dirty="0" err="1"/>
              <a:t>білім</a:t>
            </a:r>
            <a:r>
              <a:rPr lang="ru-RU" sz="1800" dirty="0"/>
              <a:t> </a:t>
            </a:r>
            <a:r>
              <a:rPr lang="ru-RU" sz="1800" dirty="0" err="1"/>
              <a:t>банктерін</a:t>
            </a:r>
            <a:r>
              <a:rPr lang="ru-RU" sz="1800" dirty="0"/>
              <a:t> </a:t>
            </a:r>
            <a:r>
              <a:rPr lang="ru-RU" sz="1800" dirty="0" err="1"/>
              <a:t>құру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5</a:t>
            </a:r>
            <a:r>
              <a:rPr lang="ru-RU" sz="1800" dirty="0"/>
              <a:t>) </a:t>
            </a:r>
            <a:r>
              <a:rPr lang="ru-RU" sz="1800" dirty="0" err="1"/>
              <a:t>жекелеген</a:t>
            </a:r>
            <a:r>
              <a:rPr lang="ru-RU" sz="1800" dirty="0"/>
              <a:t> </a:t>
            </a:r>
            <a:r>
              <a:rPr lang="ru-RU" sz="1800" dirty="0" err="1"/>
              <a:t>тілдердің</a:t>
            </a:r>
            <a:r>
              <a:rPr lang="ru-RU" sz="1800" dirty="0"/>
              <a:t> </a:t>
            </a:r>
            <a:r>
              <a:rPr lang="ru-RU" sz="1800" dirty="0" err="1"/>
              <a:t>терминологияларына</a:t>
            </a:r>
            <a:r>
              <a:rPr lang="ru-RU" sz="1800" dirty="0"/>
              <a:t> </a:t>
            </a:r>
            <a:r>
              <a:rPr lang="ru-RU" sz="1800" dirty="0" err="1"/>
              <a:t>салыстырмалы</a:t>
            </a:r>
            <a:r>
              <a:rPr lang="ru-RU" sz="1800" dirty="0"/>
              <a:t>, </a:t>
            </a:r>
            <a:r>
              <a:rPr lang="ru-RU" sz="1800" dirty="0" err="1"/>
              <a:t>контрастивті</a:t>
            </a:r>
            <a:r>
              <a:rPr lang="ru-RU" sz="1800" dirty="0"/>
              <a:t>, </a:t>
            </a:r>
            <a:r>
              <a:rPr lang="ru-RU" sz="1800" dirty="0" err="1"/>
              <a:t>типологиялық</a:t>
            </a:r>
            <a:r>
              <a:rPr lang="ru-RU" sz="1800" dirty="0"/>
              <a:t> </a:t>
            </a:r>
            <a:r>
              <a:rPr lang="ru-RU" sz="1800" dirty="0" err="1"/>
              <a:t>зерттеулер</a:t>
            </a:r>
            <a:r>
              <a:rPr lang="ru-RU" sz="1800" dirty="0"/>
              <a:t> </a:t>
            </a:r>
            <a:r>
              <a:rPr lang="ru-RU" sz="1800" dirty="0" err="1"/>
              <a:t>жүргізу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6</a:t>
            </a:r>
            <a:r>
              <a:rPr lang="ru-RU" sz="1800" dirty="0"/>
              <a:t>) </a:t>
            </a:r>
            <a:r>
              <a:rPr lang="ru-RU" sz="1800" dirty="0" err="1"/>
              <a:t>онтологияны</a:t>
            </a:r>
            <a:r>
              <a:rPr lang="ru-RU" sz="1800" dirty="0"/>
              <a:t> </a:t>
            </a:r>
            <a:r>
              <a:rPr lang="ru-RU" sz="1800" dirty="0" err="1"/>
              <a:t>құрастыру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7</a:t>
            </a:r>
            <a:r>
              <a:rPr lang="ru-RU" sz="1800" dirty="0"/>
              <a:t>) </a:t>
            </a:r>
            <a:r>
              <a:rPr lang="ru-RU" sz="1800" dirty="0" err="1"/>
              <a:t>жекелеген</a:t>
            </a:r>
            <a:r>
              <a:rPr lang="ru-RU" sz="1800" dirty="0"/>
              <a:t> </a:t>
            </a:r>
            <a:r>
              <a:rPr lang="ru-RU" sz="1800" dirty="0" err="1"/>
              <a:t>терминдерді</a:t>
            </a:r>
            <a:r>
              <a:rPr lang="ru-RU" sz="1800" dirty="0"/>
              <a:t> </a:t>
            </a:r>
            <a:r>
              <a:rPr lang="ru-RU" sz="1800" dirty="0" err="1"/>
              <a:t>іздеу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аудару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8</a:t>
            </a:r>
            <a:r>
              <a:rPr lang="ru-RU" sz="1800" dirty="0"/>
              <a:t>) НЛП </a:t>
            </a:r>
            <a:r>
              <a:rPr lang="ru-RU" sz="1800" dirty="0" err="1"/>
              <a:t>лексикалық</a:t>
            </a:r>
            <a:r>
              <a:rPr lang="ru-RU" sz="1800" dirty="0"/>
              <a:t> </a:t>
            </a:r>
            <a:r>
              <a:rPr lang="ru-RU" sz="1800" dirty="0" err="1"/>
              <a:t>қорларының</a:t>
            </a:r>
            <a:r>
              <a:rPr lang="ru-RU" sz="1800" dirty="0"/>
              <a:t> </a:t>
            </a:r>
            <a:r>
              <a:rPr lang="ru-RU" sz="1800" dirty="0" err="1"/>
              <a:t>көзі</a:t>
            </a:r>
            <a:r>
              <a:rPr lang="ru-RU" sz="1800" dirty="0" smtClean="0"/>
              <a:t>,</a:t>
            </a:r>
          </a:p>
          <a:p>
            <a:r>
              <a:rPr lang="ru-RU" sz="1800" dirty="0" smtClean="0"/>
              <a:t>9</a:t>
            </a:r>
            <a:r>
              <a:rPr lang="ru-RU" sz="1800" dirty="0"/>
              <a:t>) </a:t>
            </a:r>
            <a:r>
              <a:rPr lang="ru-RU" sz="1800" dirty="0" err="1"/>
              <a:t>өнеркәсіптік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</a:t>
            </a:r>
            <a:r>
              <a:rPr lang="ru-RU" sz="1800" dirty="0" err="1"/>
              <a:t>пайдаланушыларға</a:t>
            </a:r>
            <a:r>
              <a:rPr lang="ru-RU" sz="1800" dirty="0"/>
              <a:t> </a:t>
            </a:r>
            <a:r>
              <a:rPr lang="ru-RU" sz="1800" dirty="0" err="1"/>
              <a:t>арналған</a:t>
            </a:r>
            <a:r>
              <a:rPr lang="ru-RU" sz="1800" dirty="0"/>
              <a:t> </a:t>
            </a:r>
            <a:r>
              <a:rPr lang="ru-RU" sz="1800" dirty="0" err="1"/>
              <a:t>анықтамалық</a:t>
            </a:r>
            <a:r>
              <a:rPr lang="ru-RU" sz="1800" dirty="0"/>
              <a:t> </a:t>
            </a:r>
            <a:r>
              <a:rPr lang="ru-RU" sz="1800" dirty="0" err="1"/>
              <a:t>дерекқор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390919"/>
            <a:ext cx="10716768" cy="4901903"/>
          </a:xfrm>
        </p:spPr>
        <p:txBody>
          <a:bodyPr/>
          <a:lstStyle/>
          <a:p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 (</a:t>
            </a:r>
            <a:r>
              <a:rPr lang="ru-RU" sz="2000" dirty="0" smtClean="0"/>
              <a:t>ТМБ, </a:t>
            </a:r>
            <a:r>
              <a:rPr lang="ru-RU" sz="2000" dirty="0" err="1"/>
              <a:t>терминдік</a:t>
            </a:r>
            <a:r>
              <a:rPr lang="ru-RU" sz="2000" dirty="0"/>
              <a:t> </a:t>
            </a:r>
            <a:r>
              <a:rPr lang="ru-RU" sz="2000" dirty="0" err="1"/>
              <a:t>базалар</a:t>
            </a:r>
            <a:r>
              <a:rPr lang="ru-RU" sz="2000" dirty="0"/>
              <a:t>) – </a:t>
            </a:r>
            <a:r>
              <a:rPr lang="ru-RU" sz="2000" dirty="0" err="1"/>
              <a:t>бүкіл</a:t>
            </a:r>
            <a:r>
              <a:rPr lang="ru-RU" sz="2000" dirty="0"/>
              <a:t> </a:t>
            </a:r>
            <a:r>
              <a:rPr lang="ru-RU" sz="2000" dirty="0" err="1"/>
              <a:t>құжат</a:t>
            </a:r>
            <a:r>
              <a:rPr lang="ru-RU" sz="2000" dirty="0"/>
              <a:t> (</a:t>
            </a:r>
            <a:r>
              <a:rPr lang="ru-RU" sz="2000" dirty="0" err="1"/>
              <a:t>жоба</a:t>
            </a:r>
            <a:r>
              <a:rPr lang="ru-RU" sz="2000" dirty="0"/>
              <a:t>) </a:t>
            </a:r>
            <a:r>
              <a:rPr lang="ru-RU" sz="2000" dirty="0" err="1"/>
              <a:t>шеңберінде</a:t>
            </a:r>
            <a:r>
              <a:rPr lang="ru-RU" sz="2000" dirty="0"/>
              <a:t> </a:t>
            </a:r>
            <a:r>
              <a:rPr lang="ru-RU" sz="2000" dirty="0" err="1"/>
              <a:t>бірдей</a:t>
            </a:r>
            <a:r>
              <a:rPr lang="ru-RU" sz="2000" dirty="0"/>
              <a:t> </a:t>
            </a:r>
            <a:r>
              <a:rPr lang="ru-RU" sz="2000" dirty="0" err="1"/>
              <a:t>түсіндірілуі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аударылуы</a:t>
            </a:r>
            <a:r>
              <a:rPr lang="ru-RU" sz="2000" dirty="0"/>
              <a:t> </a:t>
            </a:r>
            <a:r>
              <a:rPr lang="ru-RU" sz="2000" dirty="0" err="1"/>
              <a:t>тиіс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ретіндегі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терминдерді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 smtClean="0"/>
              <a:t>.</a:t>
            </a:r>
          </a:p>
          <a:p>
            <a:r>
              <a:rPr lang="en-US" sz="2000" dirty="0" smtClean="0"/>
              <a:t>T</a:t>
            </a:r>
            <a:r>
              <a:rPr lang="kk-KZ" sz="2000" dirty="0" smtClean="0"/>
              <a:t>МБ</a:t>
            </a:r>
            <a:r>
              <a:rPr lang="en-US" sz="2000" dirty="0" smtClean="0"/>
              <a:t> </a:t>
            </a:r>
            <a:r>
              <a:rPr lang="ru-RU" sz="2000" dirty="0" err="1"/>
              <a:t>әрбір</a:t>
            </a:r>
            <a:r>
              <a:rPr lang="ru-RU" sz="2000" dirty="0"/>
              <a:t> </a:t>
            </a:r>
            <a:r>
              <a:rPr lang="ru-RU" sz="2000" dirty="0" err="1"/>
              <a:t>термині</a:t>
            </a:r>
            <a:r>
              <a:rPr lang="ru-RU" sz="2000" dirty="0"/>
              <a:t> </a:t>
            </a:r>
            <a:r>
              <a:rPr lang="ru-RU" sz="2000" dirty="0" err="1"/>
              <a:t>метадеректермен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етілген</a:t>
            </a:r>
            <a:r>
              <a:rPr lang="ru-RU" sz="2000" dirty="0"/>
              <a:t> (термин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қосымша</a:t>
            </a:r>
            <a:r>
              <a:rPr lang="ru-RU" sz="2000" dirty="0"/>
              <a:t> </a:t>
            </a:r>
            <a:r>
              <a:rPr lang="ru-RU" sz="2000" dirty="0" err="1"/>
              <a:t>ақпарат</a:t>
            </a:r>
            <a:r>
              <a:rPr lang="ru-RU" sz="2000" dirty="0" smtClean="0"/>
              <a:t>):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терминнің</a:t>
            </a:r>
            <a:r>
              <a:rPr lang="ru-RU" sz="2000" dirty="0"/>
              <a:t> </a:t>
            </a:r>
            <a:r>
              <a:rPr lang="ru-RU" sz="2000" dirty="0" err="1"/>
              <a:t>мағынасы</a:t>
            </a:r>
            <a:r>
              <a:rPr lang="ru-RU" sz="2000" dirty="0"/>
              <a:t> </a:t>
            </a:r>
            <a:r>
              <a:rPr lang="ru-RU" sz="2000" dirty="0" err="1"/>
              <a:t>көрсетіледі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тілдердегі</a:t>
            </a:r>
            <a:r>
              <a:rPr lang="ru-RU" sz="2000" dirty="0"/>
              <a:t> </a:t>
            </a:r>
            <a:r>
              <a:rPr lang="ru-RU" sz="2000" dirty="0" err="1"/>
              <a:t>балама</a:t>
            </a:r>
            <a:r>
              <a:rPr lang="ru-RU" sz="2000" dirty="0"/>
              <a:t> </a:t>
            </a:r>
            <a:r>
              <a:rPr lang="ru-RU" sz="2000" dirty="0" err="1"/>
              <a:t>терминдер</a:t>
            </a:r>
            <a:r>
              <a:rPr lang="ru-RU" sz="2000" dirty="0"/>
              <a:t> </a:t>
            </a:r>
            <a:r>
              <a:rPr lang="ru-RU" sz="2000" dirty="0" err="1"/>
              <a:t>берілген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терминнің</a:t>
            </a:r>
            <a:r>
              <a:rPr lang="ru-RU" sz="2000" dirty="0"/>
              <a:t> </a:t>
            </a:r>
            <a:r>
              <a:rPr lang="ru-RU" sz="2000" dirty="0" err="1"/>
              <a:t>қысқаша</a:t>
            </a:r>
            <a:r>
              <a:rPr lang="ru-RU" sz="2000" dirty="0"/>
              <a:t> </a:t>
            </a:r>
            <a:r>
              <a:rPr lang="ru-RU" sz="2000" dirty="0" err="1"/>
              <a:t>формалары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синонимдері</a:t>
            </a:r>
            <a:r>
              <a:rPr lang="ru-RU" sz="2000" dirty="0"/>
              <a:t> (</a:t>
            </a:r>
            <a:r>
              <a:rPr lang="ru-RU" sz="2000" dirty="0" err="1"/>
              <a:t>болатын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қабылданбайтын</a:t>
            </a:r>
            <a:r>
              <a:rPr lang="ru-RU" sz="2000" dirty="0" smtClean="0"/>
              <a:t>),</a:t>
            </a:r>
          </a:p>
          <a:p>
            <a:r>
              <a:rPr lang="ru-RU" sz="2000" dirty="0" smtClean="0"/>
              <a:t>-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қолданылу</a:t>
            </a:r>
            <a:r>
              <a:rPr lang="ru-RU" sz="2000" dirty="0"/>
              <a:t> </a:t>
            </a:r>
            <a:r>
              <a:rPr lang="ru-RU" sz="2000" dirty="0" err="1"/>
              <a:t>аясы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 smtClean="0"/>
              <a:t>ақпарат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/>
              <a:t>термин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құжатпен</a:t>
            </a:r>
            <a:r>
              <a:rPr lang="ru-RU" sz="2000" dirty="0"/>
              <a:t> </a:t>
            </a:r>
            <a:r>
              <a:rPr lang="ru-RU" sz="2000" dirty="0" err="1"/>
              <a:t>бекітілгені</a:t>
            </a:r>
            <a:r>
              <a:rPr lang="ru-RU" sz="2000" dirty="0"/>
              <a:t> </a:t>
            </a:r>
            <a:r>
              <a:rPr lang="ru-RU" sz="2000" dirty="0" err="1"/>
              <a:t>хабарланады</a:t>
            </a:r>
            <a:r>
              <a:rPr lang="ru-RU" sz="2000" dirty="0"/>
              <a:t> (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халықаралық</a:t>
            </a:r>
            <a:r>
              <a:rPr lang="ru-RU" sz="2000" dirty="0"/>
              <a:t> стандарт) </a:t>
            </a:r>
            <a:r>
              <a:rPr lang="ru-RU" sz="2000" dirty="0" err="1"/>
              <a:t>т.б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kk-KZ" dirty="0" smtClean="0"/>
              <a:t>ТМБ</a:t>
            </a:r>
            <a:r>
              <a:rPr lang="en-US" dirty="0" smtClean="0"/>
              <a:t> </a:t>
            </a:r>
            <a:r>
              <a:rPr lang="ru-RU" dirty="0" err="1"/>
              <a:t>аспаптық</a:t>
            </a:r>
            <a:r>
              <a:rPr lang="ru-RU" dirty="0"/>
              <a:t> </a:t>
            </a:r>
            <a:r>
              <a:rPr lang="ru-RU" dirty="0" err="1"/>
              <a:t>мақсаты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пайдалануына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(</a:t>
            </a:r>
            <a:r>
              <a:rPr lang="ru-RU" dirty="0" err="1"/>
              <a:t>терминолог</a:t>
            </a:r>
            <a:r>
              <a:rPr lang="ru-RU" dirty="0"/>
              <a:t>, </a:t>
            </a:r>
            <a:r>
              <a:rPr lang="ru-RU" dirty="0" err="1"/>
              <a:t>аудармашы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мамандар</a:t>
            </a:r>
            <a:r>
              <a:rPr lang="ru-RU" dirty="0" smtClean="0"/>
              <a:t>).</a:t>
            </a:r>
          </a:p>
          <a:p>
            <a:r>
              <a:rPr lang="ru-RU" dirty="0" smtClean="0"/>
              <a:t>- </a:t>
            </a:r>
            <a:r>
              <a:rPr lang="ru-RU" dirty="0" err="1"/>
              <a:t>компьютерде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(</a:t>
            </a:r>
            <a:r>
              <a:rPr lang="ru-RU" dirty="0" err="1"/>
              <a:t>терминологияны</a:t>
            </a:r>
            <a:r>
              <a:rPr lang="ru-RU" dirty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жүйелерінде</a:t>
            </a:r>
            <a:r>
              <a:rPr lang="ru-RU" dirty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kk-KZ" dirty="0" smtClean="0"/>
              <a:t>ТМБ</a:t>
            </a:r>
            <a:r>
              <a:rPr lang="en-US" dirty="0" smtClean="0"/>
              <a:t> </a:t>
            </a:r>
            <a:r>
              <a:rPr lang="ru-RU" dirty="0"/>
              <a:t>бар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•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шектеулі</a:t>
            </a:r>
            <a:r>
              <a:rPr lang="ru-RU" dirty="0"/>
              <a:t> </a:t>
            </a:r>
            <a:r>
              <a:rPr lang="ru-RU" dirty="0" err="1" smtClean="0"/>
              <a:t>қолжетімділікпен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қоғамдық</a:t>
            </a:r>
            <a:r>
              <a:rPr lang="ru-RU" dirty="0"/>
              <a:t> домен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 smtClean="0"/>
              <a:t>корпоративтік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өнім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ұсынылады</a:t>
            </a:r>
            <a:r>
              <a:rPr lang="ru-RU" dirty="0"/>
              <a:t> (</a:t>
            </a:r>
            <a:r>
              <a:rPr lang="ru-RU" dirty="0" err="1"/>
              <a:t>ақылы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тегін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• </a:t>
            </a:r>
            <a:r>
              <a:rPr lang="ru-RU" dirty="0" err="1"/>
              <a:t>сарапшылар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қауымдастығы</a:t>
            </a:r>
            <a:r>
              <a:rPr lang="ru-RU" dirty="0"/>
              <a:t> </a:t>
            </a:r>
            <a:r>
              <a:rPr lang="ru-RU" dirty="0" err="1" smtClean="0"/>
              <a:t>құрған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тақырыптық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жаһандық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 smtClean="0"/>
              <a:t>мәлімдеу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тілдерде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көптілді</a:t>
            </a:r>
            <a:r>
              <a:rPr lang="ru-RU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3EFA7F-F183-4780-8D44-75E74835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/>
              <a:t>Ашық</a:t>
            </a:r>
            <a:r>
              <a:rPr lang="ru-RU" sz="3600" dirty="0"/>
              <a:t> </a:t>
            </a:r>
            <a:r>
              <a:rPr lang="ru-RU" sz="3600" dirty="0" err="1"/>
              <a:t>желі</a:t>
            </a:r>
            <a:r>
              <a:rPr lang="ru-RU" sz="3600" dirty="0"/>
              <a:t> </a:t>
            </a:r>
            <a:r>
              <a:rPr lang="kk-KZ" sz="3600" dirty="0" smtClean="0"/>
              <a:t>ТМБ</a:t>
            </a:r>
            <a:r>
              <a:rPr lang="en-US" sz="3600" dirty="0" smtClean="0"/>
              <a:t> </a:t>
            </a:r>
            <a:r>
              <a:rPr lang="ru-RU" sz="3600" dirty="0" err="1"/>
              <a:t>мысалдары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CF7A174-72DA-42EF-B9D3-42B3F13E9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671"/>
            <a:ext cx="9730154" cy="4798898"/>
          </a:xfrm>
        </p:spPr>
        <p:txBody>
          <a:bodyPr/>
          <a:lstStyle/>
          <a:p>
            <a:r>
              <a:rPr lang="ru-RU" sz="2000" dirty="0" smtClean="0"/>
              <a:t>1975 </a:t>
            </a:r>
            <a:r>
              <a:rPr lang="ru-RU" sz="2000" dirty="0" err="1" smtClean="0"/>
              <a:t>жылы</a:t>
            </a:r>
            <a:r>
              <a:rPr lang="ru-RU" sz="2000" dirty="0" smtClean="0"/>
              <a:t> </a:t>
            </a:r>
            <a:r>
              <a:rPr lang="en-US" sz="2000" dirty="0" err="1"/>
              <a:t>Eurodicautom</a:t>
            </a:r>
            <a:r>
              <a:rPr lang="en-US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 </a:t>
            </a:r>
            <a:r>
              <a:rPr lang="ru-RU" sz="2000" dirty="0" err="1"/>
              <a:t>аудармашылар</a:t>
            </a:r>
            <a:r>
              <a:rPr lang="ru-RU" sz="2000" dirty="0"/>
              <a:t> мен </a:t>
            </a:r>
            <a:r>
              <a:rPr lang="ru-RU" sz="2000" dirty="0" err="1"/>
              <a:t>Еуропалық</a:t>
            </a:r>
            <a:r>
              <a:rPr lang="ru-RU" sz="2000" dirty="0"/>
              <a:t> </a:t>
            </a:r>
            <a:r>
              <a:rPr lang="ru-RU" sz="2000" dirty="0" err="1"/>
              <a:t>Комиссияның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қызметкерлері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құрылды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2007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en-US" sz="2000" dirty="0" err="1"/>
              <a:t>Eurodicautom</a:t>
            </a:r>
            <a:r>
              <a:rPr lang="en-US" sz="2000" dirty="0"/>
              <a:t> IATE (IATE) </a:t>
            </a:r>
            <a:r>
              <a:rPr lang="ru-RU" sz="2000" dirty="0" err="1"/>
              <a:t>компаниясына</a:t>
            </a:r>
            <a:r>
              <a:rPr lang="ru-RU" sz="2000" dirty="0"/>
              <a:t> </a:t>
            </a:r>
            <a:r>
              <a:rPr lang="ru-RU" sz="2000" dirty="0" err="1"/>
              <a:t>ауыстырылды</a:t>
            </a:r>
            <a:r>
              <a:rPr lang="ru-RU" sz="2000" dirty="0"/>
              <a:t>.</a:t>
            </a:r>
            <a:r>
              <a:rPr lang="en-US" sz="2000" dirty="0"/>
              <a:t>IATE (Inter-Active Terminology for Europe) – </a:t>
            </a:r>
            <a:r>
              <a:rPr lang="ru-RU" sz="2000" dirty="0" err="1"/>
              <a:t>Еуропалық</a:t>
            </a:r>
            <a:r>
              <a:rPr lang="ru-RU" sz="2000" dirty="0"/>
              <a:t> </a:t>
            </a:r>
            <a:r>
              <a:rPr lang="ru-RU" sz="2000" dirty="0" err="1"/>
              <a:t>Одақ</a:t>
            </a:r>
            <a:r>
              <a:rPr lang="ru-RU" sz="2000" dirty="0"/>
              <a:t> </a:t>
            </a:r>
            <a:r>
              <a:rPr lang="ru-RU" sz="2000" dirty="0" err="1"/>
              <a:t>құжаттарында</a:t>
            </a:r>
            <a:r>
              <a:rPr lang="ru-RU" sz="2000" dirty="0"/>
              <a:t>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көптілді</a:t>
            </a:r>
            <a:r>
              <a:rPr lang="ru-RU" sz="2000" dirty="0"/>
              <a:t> </a:t>
            </a:r>
            <a:r>
              <a:rPr lang="ru-RU" sz="2000" dirty="0" err="1"/>
              <a:t>дерекқоры.Жоба</a:t>
            </a:r>
            <a:r>
              <a:rPr lang="ru-RU" sz="2000" dirty="0"/>
              <a:t> </a:t>
            </a:r>
            <a:r>
              <a:rPr lang="ru-RU" sz="2000" dirty="0" err="1"/>
              <a:t>ақпаратқа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жеткізуді</a:t>
            </a:r>
            <a:r>
              <a:rPr lang="ru-RU" sz="2000" dirty="0"/>
              <a:t> </a:t>
            </a:r>
            <a:r>
              <a:rPr lang="ru-RU" sz="2000" dirty="0" err="1"/>
              <a:t>жеңілдету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ЕО </a:t>
            </a:r>
            <a:r>
              <a:rPr lang="ru-RU" sz="2000" dirty="0" err="1"/>
              <a:t>органдары</a:t>
            </a:r>
            <a:r>
              <a:rPr lang="ru-RU" sz="2000" dirty="0"/>
              <a:t> </a:t>
            </a:r>
            <a:r>
              <a:rPr lang="ru-RU" sz="2000" dirty="0" err="1"/>
              <a:t>арасында</a:t>
            </a:r>
            <a:r>
              <a:rPr lang="ru-RU" sz="2000" dirty="0"/>
              <a:t> </a:t>
            </a:r>
            <a:r>
              <a:rPr lang="ru-RU" sz="2000" dirty="0" err="1"/>
              <a:t>стандарттауды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мақсатында</a:t>
            </a:r>
            <a:r>
              <a:rPr lang="ru-RU" sz="2000" dirty="0"/>
              <a:t> ЕО </a:t>
            </a:r>
            <a:r>
              <a:rPr lang="ru-RU" sz="2000" dirty="0" err="1"/>
              <a:t>терминологиясы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ресурстарға</a:t>
            </a:r>
            <a:r>
              <a:rPr lang="ru-RU" sz="2000" dirty="0"/>
              <a:t> </a:t>
            </a:r>
            <a:r>
              <a:rPr lang="ru-RU" sz="2000" dirty="0" err="1"/>
              <a:t>бірыңғай</a:t>
            </a:r>
            <a:r>
              <a:rPr lang="ru-RU" sz="2000" dirty="0"/>
              <a:t> </a:t>
            </a:r>
            <a:r>
              <a:rPr lang="ru-RU" sz="2000" dirty="0" err="1"/>
              <a:t>қолжетімділікті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1999 </a:t>
            </a:r>
            <a:r>
              <a:rPr lang="ru-RU" sz="2000" dirty="0" err="1"/>
              <a:t>жылы</a:t>
            </a:r>
            <a:r>
              <a:rPr lang="ru-RU" sz="2000" dirty="0"/>
              <a:t> </a:t>
            </a:r>
            <a:r>
              <a:rPr lang="ru-RU" sz="2000" dirty="0" err="1"/>
              <a:t>іске</a:t>
            </a:r>
            <a:r>
              <a:rPr lang="ru-RU" sz="2000" dirty="0"/>
              <a:t> </a:t>
            </a:r>
            <a:r>
              <a:rPr lang="ru-RU" sz="2000" dirty="0" err="1"/>
              <a:t>қосылды</a:t>
            </a:r>
            <a:r>
              <a:rPr lang="ru-RU" sz="2000" dirty="0" smtClean="0"/>
              <a:t>.</a:t>
            </a:r>
          </a:p>
          <a:p>
            <a:r>
              <a:rPr lang="en-US" sz="2000" dirty="0" smtClean="0"/>
              <a:t>Microsoft </a:t>
            </a:r>
            <a:r>
              <a:rPr lang="ru-RU" sz="2000" dirty="0" err="1"/>
              <a:t>терминологиясы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 (</a:t>
            </a:r>
            <a:r>
              <a:rPr lang="en-US" sz="2000" dirty="0"/>
              <a:t>http://www.microsoft.com/Language/en-us/Terminology.aspx) Microsoft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порталында</a:t>
            </a:r>
            <a:r>
              <a:rPr lang="ru-RU" sz="2000" dirty="0"/>
              <a:t> (</a:t>
            </a:r>
            <a:r>
              <a:rPr lang="en-US" sz="2000" dirty="0"/>
              <a:t>http://www.microsoft.com/Language/en-us/default)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жетімді</a:t>
            </a:r>
            <a:r>
              <a:rPr lang="ru-RU" sz="2000" dirty="0"/>
              <a:t>. .</a:t>
            </a:r>
            <a:r>
              <a:rPr lang="en-US" sz="2000" dirty="0" err="1"/>
              <a:t>aspx</a:t>
            </a:r>
            <a:r>
              <a:rPr lang="en-US" sz="2000" dirty="0"/>
              <a:t>)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интерфейсі</a:t>
            </a:r>
            <a:r>
              <a:rPr lang="ru-RU" sz="2000" dirty="0"/>
              <a:t> </a:t>
            </a:r>
            <a:r>
              <a:rPr lang="ru-RU" sz="2000" dirty="0" err="1"/>
              <a:t>бумаларын</a:t>
            </a:r>
            <a:r>
              <a:rPr lang="ru-RU" sz="2000" dirty="0"/>
              <a:t> </a:t>
            </a:r>
            <a:r>
              <a:rPr lang="ru-RU" sz="2000" dirty="0" err="1"/>
              <a:t>алуға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 (50-ден </a:t>
            </a:r>
            <a:r>
              <a:rPr lang="ru-RU" sz="2000" dirty="0" err="1"/>
              <a:t>астам</a:t>
            </a:r>
            <a:r>
              <a:rPr lang="ru-RU" sz="2000" dirty="0"/>
              <a:t> </a:t>
            </a:r>
            <a:r>
              <a:rPr lang="ru-RU" sz="2000" dirty="0" err="1"/>
              <a:t>тілде</a:t>
            </a:r>
            <a:r>
              <a:rPr lang="ru-RU" sz="2000" dirty="0"/>
              <a:t> </a:t>
            </a:r>
            <a:r>
              <a:rPr lang="en-US" sz="2000" dirty="0"/>
              <a:t>Windows, Office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Visual Studio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тегін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бумалары</a:t>
            </a:r>
            <a:r>
              <a:rPr lang="ru-RU" sz="2000" dirty="0"/>
              <a:t>).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7539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84C9AB-26C4-48FA-83F6-C8333CF92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97549"/>
            <a:ext cx="9870831" cy="4668789"/>
          </a:xfrm>
        </p:spPr>
        <p:txBody>
          <a:bodyPr/>
          <a:lstStyle/>
          <a:p>
            <a:r>
              <a:rPr lang="ru-RU" dirty="0" err="1"/>
              <a:t>Глоссарийлер</a:t>
            </a:r>
            <a:r>
              <a:rPr lang="ru-RU" dirty="0"/>
              <a:t> </a:t>
            </a:r>
            <a:r>
              <a:rPr lang="ru-RU" dirty="0" err="1"/>
              <a:t>терминдерді</a:t>
            </a:r>
            <a:r>
              <a:rPr lang="ru-RU" dirty="0"/>
              <a:t> </a:t>
            </a:r>
            <a:r>
              <a:rPr lang="ru-RU" dirty="0" err="1"/>
              <a:t>сақтауға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стандартты</a:t>
            </a:r>
            <a:r>
              <a:rPr lang="ru-RU" dirty="0"/>
              <a:t> </a:t>
            </a:r>
            <a:r>
              <a:rPr lang="ru-RU" dirty="0" err="1"/>
              <a:t>пішім</a:t>
            </a:r>
            <a:r>
              <a:rPr lang="ru-RU" dirty="0"/>
              <a:t> </a:t>
            </a:r>
            <a:r>
              <a:rPr lang="en-US" dirty="0"/>
              <a:t>TBX </a:t>
            </a:r>
            <a:r>
              <a:rPr lang="ru-RU" dirty="0" err="1"/>
              <a:t>пішімінде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Терминдерге</a:t>
            </a:r>
            <a:r>
              <a:rPr lang="ru-RU" dirty="0" smtClean="0"/>
              <a:t> </a:t>
            </a:r>
            <a:r>
              <a:rPr lang="ru-RU" dirty="0" err="1"/>
              <a:t>қоса</a:t>
            </a:r>
            <a:r>
              <a:rPr lang="ru-RU" dirty="0"/>
              <a:t>, </a:t>
            </a:r>
            <a:r>
              <a:rPr lang="en-US" dirty="0"/>
              <a:t>TBX </a:t>
            </a:r>
            <a:r>
              <a:rPr lang="ru-RU" dirty="0" err="1"/>
              <a:t>файлдары</a:t>
            </a:r>
            <a:r>
              <a:rPr lang="ru-RU" dirty="0"/>
              <a:t> </a:t>
            </a:r>
            <a:r>
              <a:rPr lang="en-US" dirty="0"/>
              <a:t>Microsoft </a:t>
            </a:r>
            <a:r>
              <a:rPr lang="ru-RU" dirty="0" err="1"/>
              <a:t>терминдер</a:t>
            </a:r>
            <a:r>
              <a:rPr lang="ru-RU" dirty="0"/>
              <a:t> </a:t>
            </a:r>
            <a:r>
              <a:rPr lang="ru-RU" dirty="0" err="1"/>
              <a:t>базасынан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-термин идентификаторы </a:t>
            </a:r>
            <a:r>
              <a:rPr lang="ru-RU" dirty="0" err="1" smtClean="0"/>
              <a:t>анықтамасы</a:t>
            </a:r>
            <a:r>
              <a:rPr lang="ru-RU" dirty="0" smtClean="0"/>
              <a:t> </a:t>
            </a:r>
            <a:r>
              <a:rPr lang="ru-RU" dirty="0" err="1" smtClean="0"/>
              <a:t>түпнұсқа</a:t>
            </a:r>
            <a:r>
              <a:rPr lang="ru-RU" dirty="0" smtClean="0"/>
              <a:t> </a:t>
            </a:r>
            <a:r>
              <a:rPr lang="ru-RU" dirty="0" err="1"/>
              <a:t>тілдегі</a:t>
            </a:r>
            <a:r>
              <a:rPr lang="ru-RU" dirty="0"/>
              <a:t> </a:t>
            </a:r>
            <a:r>
              <a:rPr lang="ru-RU" dirty="0" smtClean="0"/>
              <a:t>–термин </a:t>
            </a:r>
            <a:r>
              <a:rPr lang="ru-RU" dirty="0" err="1" smtClean="0"/>
              <a:t>бастапқы</a:t>
            </a:r>
            <a:r>
              <a:rPr lang="ru-RU" dirty="0" smtClean="0"/>
              <a:t>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smtClean="0"/>
              <a:t>идентификаторы </a:t>
            </a:r>
            <a:r>
              <a:rPr lang="ru-RU" dirty="0" err="1" smtClean="0"/>
              <a:t>аударма</a:t>
            </a:r>
            <a:r>
              <a:rPr lang="ru-RU" dirty="0" smtClean="0"/>
              <a:t> </a:t>
            </a:r>
            <a:r>
              <a:rPr lang="ru-RU" dirty="0" err="1"/>
              <a:t>тіліндегі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/>
              <a:t>-</a:t>
            </a:r>
            <a:r>
              <a:rPr lang="ru-RU" dirty="0" err="1" smtClean="0"/>
              <a:t>терминмақсатты</a:t>
            </a:r>
            <a:r>
              <a:rPr lang="ru-RU" dirty="0" smtClean="0"/>
              <a:t> </a:t>
            </a:r>
            <a:r>
              <a:rPr lang="ru-RU" dirty="0" err="1"/>
              <a:t>тіл</a:t>
            </a:r>
            <a:r>
              <a:rPr lang="ru-RU" dirty="0"/>
              <a:t> идентификаторы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22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7A5E031-6878-4B7E-9129-10ECC5029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MUI (Multilingual User Interface) – </a:t>
            </a:r>
            <a:r>
              <a:rPr lang="ru-RU" dirty="0" err="1"/>
              <a:t>операциялық</a:t>
            </a:r>
            <a:r>
              <a:rPr lang="ru-RU" dirty="0"/>
              <a:t> </a:t>
            </a:r>
            <a:r>
              <a:rPr lang="ru-RU" dirty="0" err="1"/>
              <a:t>жүйелердің</a:t>
            </a:r>
            <a:r>
              <a:rPr lang="ru-RU" dirty="0"/>
              <a:t> </a:t>
            </a:r>
            <a:r>
              <a:rPr lang="ru-RU" dirty="0" err="1"/>
              <a:t>ағылшын</a:t>
            </a:r>
            <a:r>
              <a:rPr lang="ru-RU" dirty="0"/>
              <a:t> </a:t>
            </a:r>
            <a:r>
              <a:rPr lang="ru-RU" dirty="0" err="1"/>
              <a:t>тіліндегі</a:t>
            </a:r>
            <a:r>
              <a:rPr lang="ru-RU" dirty="0"/>
              <a:t> </a:t>
            </a:r>
            <a:r>
              <a:rPr lang="ru-RU" dirty="0" err="1"/>
              <a:t>нұсқаларын</a:t>
            </a:r>
            <a:r>
              <a:rPr lang="ru-RU" dirty="0"/>
              <a:t> </a:t>
            </a:r>
            <a:r>
              <a:rPr lang="ru-RU" dirty="0" err="1"/>
              <a:t>локализациялауға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en-US" dirty="0"/>
              <a:t>Microsoft </a:t>
            </a:r>
            <a:r>
              <a:rPr lang="ru-RU" dirty="0" err="1"/>
              <a:t>технологиясы</a:t>
            </a:r>
            <a:r>
              <a:rPr lang="ru-RU" dirty="0" smtClean="0"/>
              <a:t>.</a:t>
            </a:r>
          </a:p>
          <a:p>
            <a:r>
              <a:rPr lang="en-US" dirty="0" smtClean="0"/>
              <a:t>LIP </a:t>
            </a:r>
            <a:r>
              <a:rPr lang="en-US" dirty="0"/>
              <a:t>(Language Interface Pack) – </a:t>
            </a:r>
            <a:r>
              <a:rPr lang="ru-RU" dirty="0" err="1"/>
              <a:t>жүйелерді</a:t>
            </a:r>
            <a:r>
              <a:rPr lang="ru-RU" dirty="0"/>
              <a:t> </a:t>
            </a:r>
            <a:r>
              <a:rPr lang="ru-RU" dirty="0" err="1"/>
              <a:t>оңайлатылған</a:t>
            </a:r>
            <a:r>
              <a:rPr lang="ru-RU" dirty="0"/>
              <a:t> </a:t>
            </a:r>
            <a:r>
              <a:rPr lang="ru-RU" dirty="0" err="1"/>
              <a:t>локализациялауға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en-US" dirty="0"/>
              <a:t>Microsoft </a:t>
            </a:r>
            <a:r>
              <a:rPr lang="ru-RU" dirty="0" err="1"/>
              <a:t>бағдарламалық</a:t>
            </a:r>
            <a:r>
              <a:rPr lang="ru-RU" dirty="0"/>
              <a:t> </a:t>
            </a:r>
            <a:r>
              <a:rPr lang="ru-RU" dirty="0" err="1"/>
              <a:t>өнімі</a:t>
            </a:r>
            <a:r>
              <a:rPr lang="ru-RU" dirty="0"/>
              <a:t> (интерфейс </a:t>
            </a:r>
            <a:r>
              <a:rPr lang="ru-RU" dirty="0" err="1"/>
              <a:t>элементтерінің</a:t>
            </a:r>
            <a:r>
              <a:rPr lang="ru-RU" dirty="0"/>
              <a:t> </a:t>
            </a:r>
            <a:r>
              <a:rPr lang="ru-RU" dirty="0" err="1"/>
              <a:t>шамамен</a:t>
            </a:r>
            <a:r>
              <a:rPr lang="ru-RU" dirty="0"/>
              <a:t> 80%-ы). </a:t>
            </a:r>
            <a:r>
              <a:rPr lang="en-US" dirty="0"/>
              <a:t>LIP MUI </a:t>
            </a:r>
            <a:r>
              <a:rPr lang="ru-RU" dirty="0" err="1"/>
              <a:t>технологиясына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56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smtClean="0"/>
              <a:t>Сұрақтар</a:t>
            </a:r>
            <a:r>
              <a:rPr lang="ru-RU" sz="350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=""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fb0879af-3eba-417a-a55a-ffe6dcd6ca77"/>
    <ds:schemaRef ds:uri="http://purl.org/dc/terms/"/>
    <ds:schemaRef ds:uri="http://schemas.microsoft.com/sharepoint/v3"/>
    <ds:schemaRef ds:uri="http://purl.org/dc/dcmitype/"/>
    <ds:schemaRef ds:uri="http://schemas.microsoft.com/office/infopath/2007/PartnerControls"/>
    <ds:schemaRef ds:uri="6dc4bcd6-49db-4c07-9060-8acfc67cef9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497</Words>
  <Application>Microsoft Office PowerPoint</Application>
  <PresentationFormat>Произвольный</PresentationFormat>
  <Paragraphs>46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tf22874644</vt:lpstr>
      <vt:lpstr>Тілдік ресурстар</vt:lpstr>
      <vt:lpstr>Презентация PowerPoint</vt:lpstr>
      <vt:lpstr>Презентация PowerPoint</vt:lpstr>
      <vt:lpstr>Презентация PowerPoint</vt:lpstr>
      <vt:lpstr>Презентация PowerPoint</vt:lpstr>
      <vt:lpstr>Ашық желі ТМБ мысалдары </vt:lpstr>
      <vt:lpstr>Презентация PowerPoint</vt:lpstr>
      <vt:lpstr>Презентация PowerPoint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2021-11-07T18:05:40Z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